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26T01:26:06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 19199,'0'0'0,"42"-10"520,-14 4 8,-7 1-376,-8-3 0,-3-3-120,-10 11-15471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26T01:26:10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18591,'0'0'200,"73"21"16,-22-2-176,-20-4 0,-31-15-14367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0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05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06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5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9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91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4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0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11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2585-687E-4EF5-A286-CCA81FE49D2B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81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5" y="13236"/>
            <a:ext cx="12150169" cy="6831528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12800" y="3198090"/>
            <a:ext cx="587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（高校名を入力）高等学校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2800" y="4538716"/>
            <a:ext cx="8100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（ここにタイトルをお入れください）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75BCFBDE-564B-4D01-9373-3B794A0F5733}"/>
                  </a:ext>
                </a:extLst>
              </p14:cNvPr>
              <p14:cNvContentPartPr/>
              <p14:nvPr/>
            </p14:nvContentPartPr>
            <p14:xfrm>
              <a:off x="8107113" y="1374021"/>
              <a:ext cx="41400" cy="14760"/>
            </p14:xfrm>
          </p:contentPart>
        </mc:Choice>
        <mc:Fallback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75BCFBDE-564B-4D01-9373-3B794A0F57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98113" y="1365381"/>
                <a:ext cx="5904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インク 5">
                <a:extLst>
                  <a:ext uri="{FF2B5EF4-FFF2-40B4-BE49-F238E27FC236}">
                    <a16:creationId xmlns:a16="http://schemas.microsoft.com/office/drawing/2014/main" id="{70D04B23-058B-4EDE-9EEA-9AB73997DFDE}"/>
                  </a:ext>
                </a:extLst>
              </p14:cNvPr>
              <p14:cNvContentPartPr/>
              <p14:nvPr/>
            </p14:nvContentPartPr>
            <p14:xfrm>
              <a:off x="7069854" y="942871"/>
              <a:ext cx="56160" cy="20160"/>
            </p14:xfrm>
          </p:contentPart>
        </mc:Choice>
        <mc:Fallback>
          <p:pic>
            <p:nvPicPr>
              <p:cNvPr id="6" name="インク 5">
                <a:extLst>
                  <a:ext uri="{FF2B5EF4-FFF2-40B4-BE49-F238E27FC236}">
                    <a16:creationId xmlns:a16="http://schemas.microsoft.com/office/drawing/2014/main" id="{70D04B23-058B-4EDE-9EEA-9AB73997DFD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61214" y="933871"/>
                <a:ext cx="73800" cy="378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5C2000-A651-44E6-9699-C7338174EA8D}"/>
              </a:ext>
            </a:extLst>
          </p:cNvPr>
          <p:cNvSpPr txBox="1"/>
          <p:nvPr/>
        </p:nvSpPr>
        <p:spPr>
          <a:xfrm>
            <a:off x="5640113" y="2183524"/>
            <a:ext cx="1580494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75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鹿児島県教育庁</cp:lastModifiedBy>
  <cp:revision>5</cp:revision>
  <dcterms:created xsi:type="dcterms:W3CDTF">2023-03-31T01:35:04Z</dcterms:created>
  <dcterms:modified xsi:type="dcterms:W3CDTF">2023-10-26T01:26:57Z</dcterms:modified>
</cp:coreProperties>
</file>